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B686DA"/>
    <a:srgbClr val="5DFFA6"/>
    <a:srgbClr val="FF9933"/>
    <a:srgbClr val="66FFCC"/>
    <a:srgbClr val="FF66FF"/>
    <a:srgbClr val="00FF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Правила дружелюбия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786050" y="928670"/>
            <a:ext cx="4357718" cy="52864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rgbClr val="FF0000"/>
                </a:solidFill>
                <a:hlinkClick r:id="rId2" action="ppaction://hlinksldjump"/>
              </a:rPr>
              <a:t>Умей прощать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rgbClr val="0070C0"/>
                </a:solidFill>
                <a:hlinkClick r:id="rId3" action="ppaction://hlinksldjump"/>
              </a:rPr>
              <a:t>Будь приветлив</a:t>
            </a:r>
            <a:endParaRPr lang="ru-RU" sz="3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rgbClr val="7030A0"/>
                </a:solidFill>
                <a:hlinkClick r:id="rId4" action="ppaction://hlinksldjump"/>
              </a:rPr>
              <a:t>Помогай другим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rgbClr val="00B050"/>
                </a:solidFill>
                <a:hlinkClick r:id="rId5" action="ppaction://hlinksldjump"/>
              </a:rPr>
              <a:t>Будь весёлым</a:t>
            </a:r>
            <a:endParaRPr lang="ru-RU" sz="30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chemeClr val="accent6">
                    <a:lumMod val="75000"/>
                  </a:schemeClr>
                </a:solidFill>
                <a:hlinkClick r:id="rId6" action="ppaction://hlinksldjump"/>
              </a:rPr>
              <a:t>Люби не только себя</a:t>
            </a:r>
            <a:endParaRPr lang="ru-RU" sz="3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chemeClr val="accent5">
                    <a:lumMod val="75000"/>
                  </a:schemeClr>
                </a:solidFill>
                <a:hlinkClick r:id="rId7" action="ppaction://hlinksldjump"/>
              </a:rPr>
              <a:t>Цени дружбу</a:t>
            </a:r>
            <a:endParaRPr lang="ru-RU" sz="3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000" b="1" dirty="0" smtClean="0">
                <a:solidFill>
                  <a:srgbClr val="CC00CC"/>
                </a:solidFill>
                <a:hlinkClick r:id="rId8" action="ppaction://hlinksldjump"/>
              </a:rPr>
              <a:t>Чаще улыбайся</a:t>
            </a:r>
            <a:endParaRPr lang="ru-RU" sz="3000" b="1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71678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Если приятель поступил плохо по отношению к тебе, не держи обиду на него и прости. Объясни ему в чем его ошибка</a:t>
            </a:r>
            <a:endParaRPr lang="ru-RU" sz="4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FFFF00"/>
                </a:solidFill>
              </a:rPr>
              <a:t>Если у тебя есть уникальные игры, поделись ими с товарищами, у которых их нет. Не бери себе лучшие игры, отдай это лучше другу.</a:t>
            </a:r>
            <a:endParaRPr lang="ru-RU" sz="36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86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FFFF00"/>
                </a:solidFill>
              </a:rPr>
              <a:t>Если умеешь что-то делать, помоги другу, научи его этому. Если друг в беде, срочно поспеши ему на помощь.</a:t>
            </a:r>
            <a:endParaRPr lang="ru-RU" sz="36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F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00240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FF0000"/>
                </a:solidFill>
              </a:rPr>
              <a:t>Не будь мрачным и плаксивым и тогда все вокруг тоже будут веселыми и приветливыми.</a:t>
            </a:r>
            <a:endParaRPr lang="ru-RU" sz="36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214554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chemeClr val="bg1"/>
                </a:solidFill>
              </a:rPr>
              <a:t>Относись к другу уважительно. Умей принять помощь, если она тебе действительно нужна.</a:t>
            </a:r>
            <a:endParaRPr lang="ru-RU" sz="4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714488"/>
            <a:ext cx="83582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C00000"/>
                </a:solidFill>
              </a:rPr>
              <a:t>Не ссорься с товарищами, не веди споры, не «задирай нос», не завидуй. Если сделал что-то плохое по отношению к приятелю, признай это и извинись перед товарищем.</a:t>
            </a:r>
            <a:endParaRPr lang="ru-RU" sz="4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643966" y="6429396"/>
            <a:ext cx="285752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500306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Улыбка делает светлым все вокруг: людей, природу, нашу жизнь.</a:t>
            </a:r>
            <a:endParaRPr lang="ru-RU" sz="4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94</Words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Правила дружелюбия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дружелюбия</dc:title>
  <dc:creator>Макаровы</dc:creator>
  <cp:lastModifiedBy>Учитель_</cp:lastModifiedBy>
  <cp:revision>13</cp:revision>
  <dcterms:created xsi:type="dcterms:W3CDTF">2021-03-21T14:49:03Z</dcterms:created>
  <dcterms:modified xsi:type="dcterms:W3CDTF">2021-03-22T04:00:35Z</dcterms:modified>
</cp:coreProperties>
</file>